
<file path=[Content_Types].xml><?xml version="1.0" encoding="utf-8"?>
<Types xmlns="http://schemas.openxmlformats.org/package/2006/content-types">
  <Override PartName="/ppt/slides/slide3.xml" ContentType="application/vnd.openxmlformats-officedocument.presentationml.slide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Default Extension="jpeg" ContentType="image/jpeg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Default Extension="bin" ContentType="application/vnd.openxmlformats-officedocument.presentationml.printerSettings"/>
  <Override PartName="/ppt/slides/slide1.xml" ContentType="application/vnd.openxmlformats-officedocument.presentationml.slide+xml"/>
  <Override PartName="/ppt/slideLayouts/slideLayout1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4.xml" ContentType="application/vnd.openxmlformats-officedocument.presentationml.slideLayout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15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106F958-8B3C-1E4E-9E08-2A6BAEDC394D}" type="datetimeFigureOut">
              <a:rPr lang="en-US" smtClean="0"/>
              <a:t>9/27/11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C2EB35D-8A39-BC4C-B696-8E99E80137A4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webmd.com/eye-health/picture-of-the-eyes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webmd.com/anxiety-panic/tc/post-traumatic-stress-disorder--treatment-overview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Post Traumatic Stress</a:t>
            </a:r>
            <a:r>
              <a:rPr lang="en-US" dirty="0" smtClean="0"/>
              <a:t> Disorder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Shareese</a:t>
            </a:r>
            <a:r>
              <a:rPr lang="en-US" dirty="0" smtClean="0"/>
              <a:t> Barnett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Signs and Symptoms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Reliving the event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Avoiding situations that remind you of the event</a:t>
            </a:r>
            <a:r>
              <a:rPr lang="en-US" dirty="0" smtClean="0"/>
              <a:t> </a:t>
            </a:r>
          </a:p>
          <a:p>
            <a:r>
              <a:rPr lang="en-US" b="1" dirty="0" smtClean="0"/>
              <a:t>Feeling numb</a:t>
            </a:r>
            <a:r>
              <a:rPr lang="en-US" dirty="0" smtClean="0"/>
              <a:t> </a:t>
            </a:r>
          </a:p>
          <a:p>
            <a:r>
              <a:rPr lang="en-US" dirty="0" smtClean="0"/>
              <a:t>Suddenly become angry or irritable.</a:t>
            </a:r>
          </a:p>
          <a:p>
            <a:r>
              <a:rPr lang="en-US" dirty="0" smtClean="0"/>
              <a:t>Have a hard time sleeping. </a:t>
            </a:r>
          </a:p>
          <a:p>
            <a:r>
              <a:rPr lang="en-US" dirty="0" smtClean="0"/>
              <a:t>Have trouble concentrating.</a:t>
            </a:r>
          </a:p>
          <a:p>
            <a:r>
              <a:rPr lang="en-US" dirty="0" smtClean="0"/>
              <a:t>Fear for your safety and always feel on guard.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Effects on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people who go through a traumatic event have some symptoms at the beginning but don't develop PTSD.</a:t>
            </a:r>
          </a:p>
          <a:p>
            <a:r>
              <a:rPr lang="en-US" dirty="0" smtClean="0"/>
              <a:t>Even if you always have some symptoms, counseling can help you cope. Your symptoms don't have to interfere with your everyday activities, work, and relationships.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Treatment Options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Cognitive therapy</a:t>
            </a:r>
            <a:r>
              <a:rPr lang="en-US" dirty="0" smtClean="0"/>
              <a:t>, in which you learn to change thoughts about the trauma that are not true or that cause you stress. </a:t>
            </a:r>
          </a:p>
          <a:p>
            <a:r>
              <a:rPr lang="en-US" b="1" dirty="0" smtClean="0"/>
              <a:t>Exposure therapy</a:t>
            </a:r>
            <a:r>
              <a:rPr lang="en-US" dirty="0" smtClean="0"/>
              <a:t>, in which you talk about the traumatic event over and over, in a safe place, until you have less fear. </a:t>
            </a:r>
          </a:p>
          <a:p>
            <a:r>
              <a:rPr lang="en-US" b="1" u="sng" dirty="0" smtClean="0">
                <a:hlinkClick r:id="rId2"/>
              </a:rPr>
              <a:t>Eye</a:t>
            </a:r>
            <a:r>
              <a:rPr lang="en-US" b="1" dirty="0" smtClean="0"/>
              <a:t> movement desensitization and reprocessing (EMDR)</a:t>
            </a:r>
            <a:r>
              <a:rPr lang="en-US" dirty="0" smtClean="0"/>
              <a:t>, in which you focus on distractions like hand movements and sounds while talking about the traumatic event.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EasyBib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>
                <a:hlinkClick r:id="rId2"/>
              </a:rPr>
              <a:t>http://www.webmd.com/anxiety-panic/tc/post-traumatic-stress-disorder--treatment-overview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http://www.mayoclinic.com/health/post-traumatic-stress-disorder/DS00246/DSECTION=symptoms</a:t>
            </a:r>
          </a:p>
          <a:p>
            <a:r>
              <a:rPr lang="en-US" dirty="0" smtClean="0"/>
              <a:t> </a:t>
            </a:r>
          </a:p>
          <a:p>
            <a:r>
              <a:rPr lang="en-US" dirty="0" err="1" smtClean="0"/>
              <a:t>http://www.medicinenet.com/posttraumatic_stress_disorder/article.htm</a:t>
            </a:r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4</TotalTime>
  <Words>235</Words>
  <Application>Microsoft Macintosh PowerPoint</Application>
  <PresentationFormat>On-screen Show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Apex</vt:lpstr>
      <vt:lpstr>Post Traumatic Stress Disorder</vt:lpstr>
      <vt:lpstr>Signs and Symptoms</vt:lpstr>
      <vt:lpstr>Effects on Life</vt:lpstr>
      <vt:lpstr>Treatment Options</vt:lpstr>
      <vt:lpstr>EasyBib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 Traumatic Stress Disorder</dc:title>
  <dc:creator>admin</dc:creator>
  <cp:lastModifiedBy>admin</cp:lastModifiedBy>
  <cp:revision>1</cp:revision>
  <dcterms:created xsi:type="dcterms:W3CDTF">2011-09-27T18:22:30Z</dcterms:created>
  <dcterms:modified xsi:type="dcterms:W3CDTF">2011-09-27T18:27:00Z</dcterms:modified>
</cp:coreProperties>
</file>